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03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23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5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58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81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65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96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0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0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36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18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8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18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31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89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50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hr-HR"/>
              <a:t>Kliknite da biste uredili stil podnaslova matrice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2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hr-HR"/>
              <a:t>Kliknite da biste uredili stil naslova matrice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827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486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957CF6-6F06-464B-9D0F-88D8B671F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200" y="2317278"/>
            <a:ext cx="9611600" cy="2558400"/>
          </a:xfrm>
        </p:spPr>
        <p:txBody>
          <a:bodyPr/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KA1 PROJEKT MOBILNOSTI</a:t>
            </a:r>
            <a:b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„RENEWABLE BEAUTY”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71274B-7489-4369-8B43-4748F1F69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200" y="4811313"/>
            <a:ext cx="9155600" cy="793200"/>
          </a:xfrm>
        </p:spPr>
        <p:txBody>
          <a:bodyPr/>
          <a:lstStyle/>
          <a:p>
            <a:r>
              <a:rPr lang="hr-HR" dirty="0"/>
              <a:t>31.10.2021.-14.11.2021.</a:t>
            </a:r>
          </a:p>
        </p:txBody>
      </p:sp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5692DB64-0AEA-4A34-8912-4D59AC06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9" y="454871"/>
            <a:ext cx="4000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1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7E2BD9-21AB-4515-887A-AC658BB2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4.11.2021. (Četvrtak)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78DAA79-A24B-4388-8567-B127FA45E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Ujutro smo se opet testirali i još je </a:t>
            </a:r>
            <a:r>
              <a:rPr lang="hr-HR" sz="2000" b="1" dirty="0"/>
              <a:t>JEDNA UČENICA </a:t>
            </a:r>
            <a:r>
              <a:rPr lang="hr-HR" sz="2000" dirty="0"/>
              <a:t>bila </a:t>
            </a:r>
            <a:r>
              <a:rPr lang="hr-HR" sz="2000" b="1" dirty="0"/>
              <a:t>POZITIVNA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Taj dan ipak smo smjeli ići u školu na svoju praksu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Učili smo </a:t>
            </a:r>
            <a:r>
              <a:rPr lang="hr-HR" sz="2000" b="1" dirty="0"/>
              <a:t>DREVNU GRČKU MASAŽU (LEĐA I RUKE)</a:t>
            </a:r>
            <a:r>
              <a:rPr lang="hr-HR" sz="2000" dirty="0"/>
              <a:t>, potrebni su nam bili </a:t>
            </a:r>
            <a:r>
              <a:rPr lang="hr-HR" sz="2000" b="1" dirty="0"/>
              <a:t>ULJE</a:t>
            </a:r>
            <a:r>
              <a:rPr lang="hr-HR" sz="2000" dirty="0"/>
              <a:t> za </a:t>
            </a:r>
            <a:r>
              <a:rPr lang="hr-HR" sz="2000" b="1" dirty="0"/>
              <a:t>MASAŽU</a:t>
            </a:r>
            <a:r>
              <a:rPr lang="hr-HR" sz="2000" dirty="0"/>
              <a:t>, </a:t>
            </a:r>
            <a:r>
              <a:rPr lang="hr-HR" sz="2000" b="1" dirty="0"/>
              <a:t>BABY PUDER</a:t>
            </a:r>
            <a:r>
              <a:rPr lang="hr-HR" sz="2000" dirty="0"/>
              <a:t>, pripremljen </a:t>
            </a:r>
            <a:r>
              <a:rPr lang="hr-HR" sz="2000" b="1" dirty="0"/>
              <a:t>LEŽAJ, ČETKICE </a:t>
            </a:r>
            <a:r>
              <a:rPr lang="hr-HR" sz="2000" dirty="0"/>
              <a:t>za </a:t>
            </a:r>
            <a:r>
              <a:rPr lang="hr-HR" sz="2000" b="1" dirty="0"/>
              <a:t>SUHO ČETKANJE KOŽE, ČAŠICE VAKUMA </a:t>
            </a:r>
            <a:r>
              <a:rPr lang="hr-HR" sz="2000" dirty="0"/>
              <a:t>i </a:t>
            </a:r>
            <a:r>
              <a:rPr lang="hr-HR" sz="2000" b="1" dirty="0"/>
              <a:t>POTISKIVAČ ZRAKA, ZAŠTITNA ODJEĆA </a:t>
            </a:r>
            <a:r>
              <a:rPr lang="hr-HR" sz="2000" dirty="0"/>
              <a:t>i </a:t>
            </a:r>
            <a:r>
              <a:rPr lang="hr-HR" sz="2000" b="1" dirty="0"/>
              <a:t>OBUČA</a:t>
            </a:r>
          </a:p>
        </p:txBody>
      </p:sp>
      <p:pic>
        <p:nvPicPr>
          <p:cNvPr id="5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AC761F95-4616-424F-B22A-3676B4D6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3" y="3197663"/>
            <a:ext cx="2407627" cy="3210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8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EF19C-4E57-4F54-A413-A25B7A32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4.11.2021. (Četvrtak)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75EC0D-2B99-4C12-AF2E-D201D2E18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Nanesemo </a:t>
            </a:r>
            <a:r>
              <a:rPr lang="hr-HR" sz="2000" b="1" dirty="0"/>
              <a:t>BABY PUDER </a:t>
            </a:r>
            <a:r>
              <a:rPr lang="hr-HR" sz="2000" dirty="0"/>
              <a:t>i sa </a:t>
            </a:r>
            <a:r>
              <a:rPr lang="hr-HR" sz="2000" b="1" dirty="0"/>
              <a:t>ČETKAMA</a:t>
            </a:r>
            <a:r>
              <a:rPr lang="hr-HR" sz="2000" dirty="0"/>
              <a:t> četkamo u više smjerova, nanosimo </a:t>
            </a:r>
            <a:r>
              <a:rPr lang="hr-HR" sz="2000" b="1" dirty="0"/>
              <a:t>ULJE</a:t>
            </a:r>
            <a:r>
              <a:rPr lang="hr-HR" sz="2000" dirty="0"/>
              <a:t> i radimo pomoću </a:t>
            </a:r>
            <a:r>
              <a:rPr lang="hr-HR" sz="2000" b="1" dirty="0"/>
              <a:t>VAKUMA KRUŽNIM </a:t>
            </a:r>
            <a:r>
              <a:rPr lang="hr-HR" sz="2000" dirty="0"/>
              <a:t>pokretima i prema </a:t>
            </a:r>
            <a:r>
              <a:rPr lang="hr-HR" sz="2000" b="1" dirty="0"/>
              <a:t>VAN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RUKE IZMASIRAMO, ISTEŽEMO </a:t>
            </a:r>
            <a:r>
              <a:rPr lang="hr-HR" sz="2000" dirty="0"/>
              <a:t>i </a:t>
            </a:r>
            <a:r>
              <a:rPr lang="hr-HR" sz="2000" b="1" dirty="0"/>
              <a:t>PRITIŠĆEMO</a:t>
            </a:r>
            <a:r>
              <a:rPr lang="hr-HR" sz="2000" dirty="0"/>
              <a:t>, te završimo masažu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Nakon prakse i </a:t>
            </a:r>
            <a:r>
              <a:rPr lang="hr-HR" sz="2000" b="1" dirty="0"/>
              <a:t>RUČKA</a:t>
            </a:r>
            <a:r>
              <a:rPr lang="hr-HR" sz="2000" dirty="0"/>
              <a:t>, uputili smo se prema </a:t>
            </a:r>
            <a:r>
              <a:rPr lang="hr-HR" sz="2000" b="1" dirty="0"/>
              <a:t>ARHEOLOŠKOM MUZEJU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je bila u </a:t>
            </a:r>
            <a:r>
              <a:rPr lang="hr-HR" sz="2000" b="1" dirty="0"/>
              <a:t>19:30</a:t>
            </a:r>
          </a:p>
        </p:txBody>
      </p:sp>
      <p:pic>
        <p:nvPicPr>
          <p:cNvPr id="5" name="Slika 4" descr="Slika na kojoj se prikazuje tekst, na zatvorenom, osoba, priprema&#10;&#10;Opis je automatski generiran">
            <a:extLst>
              <a:ext uri="{FF2B5EF4-FFF2-40B4-BE49-F238E27FC236}">
                <a16:creationId xmlns:a16="http://schemas.microsoft.com/office/drawing/2014/main" id="{ADFD4D4F-FCD7-4064-B08F-805EE31D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39" y="3316693"/>
            <a:ext cx="3798277" cy="284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8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9C2543-E931-4795-89D0-6BD17489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5.11.2021. (Petak)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EBB7D2-FDA1-4E48-871A-E35FC1E6A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7 sati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Nakon doručka </a:t>
            </a:r>
            <a:r>
              <a:rPr lang="hr-HR" sz="2000" dirty="0"/>
              <a:t>smo krenuli u školu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Posjetili smo </a:t>
            </a:r>
            <a:r>
              <a:rPr lang="hr-HR" sz="2000" b="1" dirty="0"/>
              <a:t>SALON ZA NOKTE NAILY’S </a:t>
            </a:r>
            <a:r>
              <a:rPr lang="hr-HR" sz="2000" dirty="0"/>
              <a:t>i vidjeli smo kako se izvodi </a:t>
            </a:r>
            <a:r>
              <a:rPr lang="hr-HR" sz="2000" b="1" dirty="0"/>
              <a:t>MANIKURA</a:t>
            </a:r>
            <a:r>
              <a:rPr lang="hr-HR" sz="2000" dirty="0"/>
              <a:t> s </a:t>
            </a:r>
            <a:r>
              <a:rPr lang="hr-HR" sz="2000" b="1" dirty="0"/>
              <a:t>TRAJNIM LAKOM</a:t>
            </a:r>
          </a:p>
        </p:txBody>
      </p:sp>
      <p:pic>
        <p:nvPicPr>
          <p:cNvPr id="5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E9B28C5A-EE53-42B1-8036-82F6FF55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87" y="2894427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4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04E37-99AC-4ADA-AFCC-64CA5651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5.11.2021. (Petak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)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BBAE85-86B3-444A-9E3B-E1E391CA9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Prvo </a:t>
            </a:r>
            <a:r>
              <a:rPr lang="hr-HR" sz="2000" b="1" dirty="0"/>
              <a:t>DEZINFICIRAMO RUKE </a:t>
            </a:r>
            <a:r>
              <a:rPr lang="hr-HR" sz="2000" dirty="0"/>
              <a:t>i </a:t>
            </a:r>
            <a:r>
              <a:rPr lang="hr-HR" sz="2000" b="1" dirty="0"/>
              <a:t>POTIŠČEMO KUTIKULU</a:t>
            </a:r>
            <a:r>
              <a:rPr lang="hr-HR" sz="2000" dirty="0"/>
              <a:t>, zatim po </a:t>
            </a:r>
            <a:r>
              <a:rPr lang="hr-HR" sz="2000" dirty="0" err="1"/>
              <a:t>klijentovoj</a:t>
            </a:r>
            <a:r>
              <a:rPr lang="hr-HR" sz="2000" dirty="0"/>
              <a:t> želji pravimo </a:t>
            </a:r>
            <a:r>
              <a:rPr lang="hr-HR" sz="2000" b="1" dirty="0"/>
              <a:t>OBLIK NOKTIJU, REŽEMO KUTIKULU, RAŠPAMO PLOČU NOKTA </a:t>
            </a:r>
            <a:r>
              <a:rPr lang="hr-HR" sz="2000" dirty="0"/>
              <a:t>i stavljamo </a:t>
            </a:r>
            <a:r>
              <a:rPr lang="hr-HR" sz="2000" b="1" dirty="0"/>
              <a:t>CLEANER</a:t>
            </a:r>
            <a:r>
              <a:rPr lang="hr-HR" sz="2000" dirty="0"/>
              <a:t> za </a:t>
            </a:r>
            <a:r>
              <a:rPr lang="hr-HR" sz="2000" b="1" dirty="0"/>
              <a:t>NOKTE</a:t>
            </a:r>
            <a:r>
              <a:rPr lang="hr-HR" sz="2000" dirty="0"/>
              <a:t>, zatim stavljamo </a:t>
            </a:r>
            <a:r>
              <a:rPr lang="hr-HR" sz="2000" b="1" dirty="0"/>
              <a:t>BAZU, TRAJNI LAK </a:t>
            </a:r>
            <a:r>
              <a:rPr lang="hr-HR" sz="2000" dirty="0"/>
              <a:t>i </a:t>
            </a:r>
            <a:r>
              <a:rPr lang="hr-HR" sz="2000" b="1" dirty="0"/>
              <a:t>SJAJ</a:t>
            </a:r>
            <a:r>
              <a:rPr lang="hr-HR" sz="2000" dirty="0"/>
              <a:t> i na kraju </a:t>
            </a:r>
            <a:r>
              <a:rPr lang="hr-HR" sz="2000" b="1" dirty="0"/>
              <a:t>ZAVRŠNU NJEGU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Ručak i večera su bili kao i uobičajeno vrijeme</a:t>
            </a:r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9CC3113C-0606-407B-BD0F-50EDF393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91" y="3263704"/>
            <a:ext cx="3858018" cy="317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0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FE606-171A-444F-8718-C7C20E98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6.11.2021. (Subota)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68D58A-214A-472B-AB07-99F92E92F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8 sati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U</a:t>
            </a:r>
            <a:r>
              <a:rPr lang="hr-HR" sz="2000" b="1" dirty="0"/>
              <a:t> 9:50</a:t>
            </a:r>
            <a:r>
              <a:rPr lang="hr-HR" sz="2000" dirty="0"/>
              <a:t> čekao nas je autobus i išli smo u obilazak grada s vodičem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Vidjeli smo mnoge znamenitosti: </a:t>
            </a:r>
            <a:r>
              <a:rPr lang="hr-HR" sz="2000" b="1" dirty="0"/>
              <a:t>BIJELU KULU, ZIDINE GRADA, CRKVU SVETOG DIMITRIJA, ARISTOTELOV TRG</a:t>
            </a:r>
            <a:r>
              <a:rPr lang="hr-HR" sz="2000" dirty="0"/>
              <a:t> i mnoge druge znamenitosti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Ručak je bio u </a:t>
            </a:r>
            <a:r>
              <a:rPr lang="hr-HR" sz="2000" b="1" dirty="0"/>
              <a:t>LOKALNOM RESTORANU </a:t>
            </a:r>
            <a:r>
              <a:rPr lang="hr-HR" sz="2000" dirty="0"/>
              <a:t>s </a:t>
            </a:r>
            <a:r>
              <a:rPr lang="hr-HR" sz="2000" b="1" dirty="0"/>
              <a:t>GRČKOM HRANOM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Nakon ručka bili smo slobodni</a:t>
            </a:r>
          </a:p>
        </p:txBody>
      </p:sp>
      <p:pic>
        <p:nvPicPr>
          <p:cNvPr id="5" name="Slika 4" descr="Slika na kojoj se prikazuje osoba, zgrada, ljudi, stajanje&#10;&#10;Opis je automatski generiran">
            <a:extLst>
              <a:ext uri="{FF2B5EF4-FFF2-40B4-BE49-F238E27FC236}">
                <a16:creationId xmlns:a16="http://schemas.microsoft.com/office/drawing/2014/main" id="{524632E1-0ADA-4712-BAD1-B04606C2A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429000"/>
            <a:ext cx="3867022" cy="290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 na kojoj se prikazuje nebo, na otvorenom, osoba, ljudi&#10;&#10;Opis je automatski generiran">
            <a:extLst>
              <a:ext uri="{FF2B5EF4-FFF2-40B4-BE49-F238E27FC236}">
                <a16:creationId xmlns:a16="http://schemas.microsoft.com/office/drawing/2014/main" id="{0F2CB590-4455-4864-99FB-CB3FEA6F3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0" y="3747843"/>
            <a:ext cx="3608986" cy="2707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1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3C093-A627-4E20-BDD0-5409B2A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7.11.2021. (Nedjelja)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EB80C4-12FB-430C-8C2C-1261F6734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8:30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Cijeli dan smo bili slobodni (smjeli smo biti vani do </a:t>
            </a:r>
            <a:r>
              <a:rPr lang="hr-HR" sz="2000" b="1" dirty="0"/>
              <a:t>22 sata</a:t>
            </a:r>
            <a:r>
              <a:rPr lang="hr-HR" sz="2000" dirty="0"/>
              <a:t>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kao i inače u</a:t>
            </a:r>
            <a:r>
              <a:rPr lang="hr-HR" sz="2000" b="1" dirty="0"/>
              <a:t> 19:30</a:t>
            </a:r>
          </a:p>
        </p:txBody>
      </p:sp>
    </p:spTree>
    <p:extLst>
      <p:ext uri="{BB962C8B-B14F-4D97-AF65-F5344CB8AC3E}">
        <p14:creationId xmlns:p14="http://schemas.microsoft.com/office/powerpoint/2010/main" val="18105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EB5596-B19F-4B31-B282-D7AC872B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8.11.2021. (Ponedjeljak)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5D1CBD-3236-456B-B3A0-DDD59208D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7:00</a:t>
            </a:r>
            <a:r>
              <a:rPr lang="hr-HR" sz="2000" dirty="0"/>
              <a:t>, u školu smo krenuli u </a:t>
            </a:r>
            <a:r>
              <a:rPr lang="hr-HR" sz="2000" b="1" dirty="0"/>
              <a:t>8:40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Poslije doručka je bilo testiranje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Učili smo </a:t>
            </a:r>
            <a:r>
              <a:rPr lang="hr-HR" sz="2000" b="1" dirty="0"/>
              <a:t>VEČERNJU ŠMINKU </a:t>
            </a:r>
            <a:r>
              <a:rPr lang="hr-HR" sz="2000" dirty="0"/>
              <a:t>(Salon </a:t>
            </a:r>
            <a:r>
              <a:rPr lang="hr-HR" sz="2000" b="1" dirty="0"/>
              <a:t>ZERVA COSMETICS</a:t>
            </a:r>
            <a:r>
              <a:rPr lang="hr-HR" sz="2000" dirty="0"/>
              <a:t>) i </a:t>
            </a:r>
            <a:r>
              <a:rPr lang="hr-HR" sz="2000" b="1" dirty="0"/>
              <a:t>REFLEKSNU MASAŽU GORNJEG DIJELA STOPALA (REFLEXOLOGY INN)</a:t>
            </a:r>
          </a:p>
        </p:txBody>
      </p:sp>
      <p:pic>
        <p:nvPicPr>
          <p:cNvPr id="7" name="Slika 6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91B0DF45-EC8F-4F5E-8F9D-65B64434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8" y="2813538"/>
            <a:ext cx="4201551" cy="369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7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15823-4C16-45D3-A88B-A0D11591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8.11.2021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.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(Ponedjeljak)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2AC2C0-4DED-4EFB-B58A-EDF126B51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Za </a:t>
            </a:r>
            <a:r>
              <a:rPr lang="hr-HR" sz="2000" b="1" dirty="0"/>
              <a:t>VEČERNJU ŠMINKU </a:t>
            </a:r>
            <a:r>
              <a:rPr lang="hr-HR" sz="2000" dirty="0"/>
              <a:t>prvo nanosimo </a:t>
            </a:r>
            <a:r>
              <a:rPr lang="hr-HR" sz="2000" b="1" dirty="0"/>
              <a:t>PRIMER</a:t>
            </a:r>
            <a:r>
              <a:rPr lang="hr-HR" sz="2000" dirty="0"/>
              <a:t>, pa </a:t>
            </a:r>
            <a:r>
              <a:rPr lang="hr-HR" sz="2000" b="1" dirty="0"/>
              <a:t>TEKUĆI PUDER, KOREKTOR</a:t>
            </a:r>
            <a:r>
              <a:rPr lang="hr-HR" sz="2000" dirty="0"/>
              <a:t> i </a:t>
            </a:r>
            <a:r>
              <a:rPr lang="hr-HR" sz="2000" b="1" dirty="0"/>
              <a:t>PUDER</a:t>
            </a:r>
            <a:r>
              <a:rPr lang="hr-HR" sz="2000" dirty="0"/>
              <a:t> u </a:t>
            </a:r>
            <a:r>
              <a:rPr lang="hr-HR" sz="2000" b="1" dirty="0"/>
              <a:t>PRAHU</a:t>
            </a:r>
            <a:r>
              <a:rPr lang="hr-HR" sz="2000" dirty="0"/>
              <a:t> ili </a:t>
            </a:r>
            <a:r>
              <a:rPr lang="hr-HR" sz="2000" b="1" dirty="0"/>
              <a:t>FIXING SPREJ, KONTURE, RUMENILO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Zatim šminkamo </a:t>
            </a:r>
            <a:r>
              <a:rPr lang="hr-HR" sz="2000" b="1" dirty="0"/>
              <a:t>OČI</a:t>
            </a:r>
            <a:r>
              <a:rPr lang="hr-HR" sz="2000" dirty="0"/>
              <a:t> pa </a:t>
            </a:r>
            <a:r>
              <a:rPr lang="hr-HR" sz="2000" b="1" dirty="0"/>
              <a:t>USTA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Kod </a:t>
            </a:r>
            <a:r>
              <a:rPr lang="hr-HR" sz="2000" b="1" dirty="0"/>
              <a:t>REFLEKSOLOGIJE</a:t>
            </a:r>
            <a:r>
              <a:rPr lang="hr-HR" sz="2000" dirty="0"/>
              <a:t> prvo </a:t>
            </a:r>
            <a:r>
              <a:rPr lang="hr-HR" sz="2000" b="1" dirty="0"/>
              <a:t>GLADIMO STOPALO</a:t>
            </a:r>
            <a:r>
              <a:rPr lang="hr-HR" sz="2000" dirty="0"/>
              <a:t>, pa </a:t>
            </a:r>
            <a:r>
              <a:rPr lang="hr-HR" sz="2000" b="1" dirty="0"/>
              <a:t>PRITIŠĆEMO PREMA GORE </a:t>
            </a:r>
            <a:r>
              <a:rPr lang="hr-HR" sz="2000" dirty="0"/>
              <a:t>područje </a:t>
            </a:r>
            <a:r>
              <a:rPr lang="hr-HR" sz="2000" b="1" dirty="0"/>
              <a:t>ISPOD PRSTIJU, KLIZIMO, OBRAĐUJEMO PRSTE </a:t>
            </a:r>
            <a:r>
              <a:rPr lang="hr-HR" sz="2000" dirty="0"/>
              <a:t>i </a:t>
            </a:r>
            <a:r>
              <a:rPr lang="hr-HR" sz="2000" b="1" dirty="0"/>
              <a:t>ZAVRŠAVAMO</a:t>
            </a:r>
          </a:p>
        </p:txBody>
      </p:sp>
      <p:pic>
        <p:nvPicPr>
          <p:cNvPr id="5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393113E8-B5A0-4B49-86A4-D2355E32E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3429000"/>
            <a:ext cx="3446585" cy="3079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3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6216A-169F-47BA-84B1-6AA74F6D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8.11.2021. (Ponedjeljak)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07309C-190D-4652-A63C-89C5DBEEA4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Večera je bila u </a:t>
            </a:r>
            <a:r>
              <a:rPr lang="hr-HR" sz="2000" b="1" dirty="0"/>
              <a:t>19:30</a:t>
            </a:r>
            <a:r>
              <a:rPr lang="hr-HR" sz="2000" dirty="0"/>
              <a:t>, a poslije </a:t>
            </a:r>
            <a:r>
              <a:rPr lang="hr-HR" sz="2000" b="1" dirty="0"/>
              <a:t>PREGLED DNEVNIKA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Bili smo slobodni do </a:t>
            </a:r>
            <a:r>
              <a:rPr lang="hr-HR" sz="2000" b="1" dirty="0"/>
              <a:t>22 sata</a:t>
            </a:r>
          </a:p>
        </p:txBody>
      </p:sp>
      <p:pic>
        <p:nvPicPr>
          <p:cNvPr id="7" name="Slika 6" descr="Slika na kojoj se prikazuje osoba, žena, prozor, sjedište&#10;&#10;Opis je automatski generiran">
            <a:extLst>
              <a:ext uri="{FF2B5EF4-FFF2-40B4-BE49-F238E27FC236}">
                <a16:creationId xmlns:a16="http://schemas.microsoft.com/office/drawing/2014/main" id="{5A4083AB-2704-4D65-AF9C-2E79A92F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13" y="2292973"/>
            <a:ext cx="3208511" cy="398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B4D05-28FB-4A76-A2C8-36B9AD07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9.11.2021. (Utorak)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190100-C93C-4330-B8B7-6C6933CB1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kao i inače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Opet smo radili </a:t>
            </a:r>
            <a:r>
              <a:rPr lang="hr-HR" sz="2000" b="1" dirty="0"/>
              <a:t>VEČERNJU ŠMINKU</a:t>
            </a:r>
            <a:r>
              <a:rPr lang="hr-HR" sz="2000" dirty="0"/>
              <a:t>, ali ovaj put u školi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Postupak je bio isti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u </a:t>
            </a:r>
            <a:r>
              <a:rPr lang="hr-HR" sz="2000" b="1" dirty="0"/>
              <a:t>19:30</a:t>
            </a:r>
            <a:r>
              <a:rPr lang="hr-HR" sz="2000" dirty="0"/>
              <a:t>, pa pregled dnevnika</a:t>
            </a:r>
          </a:p>
        </p:txBody>
      </p:sp>
      <p:pic>
        <p:nvPicPr>
          <p:cNvPr id="5" name="Slika 4" descr="Slika na kojoj se prikazuje tekst, osoba, na zatvorenom, zid&#10;&#10;Opis je automatski generiran">
            <a:extLst>
              <a:ext uri="{FF2B5EF4-FFF2-40B4-BE49-F238E27FC236}">
                <a16:creationId xmlns:a16="http://schemas.microsoft.com/office/drawing/2014/main" id="{2E8E96B6-7007-420B-96B8-B9F6A0490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8" y="3051031"/>
            <a:ext cx="4028048" cy="302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1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53A9377-69F4-4DC6-A7FE-A7AAC78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30.10.2021. (Subota)- TESTIRANJE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3D78B9C8-C33E-4A86-80A9-81D87C4941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Prije puta podvrgnuli smo se </a:t>
            </a:r>
            <a:r>
              <a:rPr lang="hr-HR" sz="2000" b="1" dirty="0"/>
              <a:t>TESTIRANJU</a:t>
            </a:r>
            <a:r>
              <a:rPr lang="hr-HR" sz="2000" dirty="0"/>
              <a:t> na </a:t>
            </a:r>
            <a:r>
              <a:rPr lang="hr-HR" sz="2000" b="1" dirty="0"/>
              <a:t>COVID-19</a:t>
            </a:r>
            <a:r>
              <a:rPr lang="hr-HR" sz="2000" dirty="0"/>
              <a:t> u </a:t>
            </a:r>
            <a:r>
              <a:rPr lang="hr-HR" sz="2000" b="1" dirty="0"/>
              <a:t>ZZJZ</a:t>
            </a:r>
            <a:r>
              <a:rPr lang="hr-HR" sz="2000" dirty="0"/>
              <a:t> u Virovitici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Našli smo se u </a:t>
            </a:r>
            <a:r>
              <a:rPr lang="hr-HR" sz="2000" b="1" dirty="0"/>
              <a:t>9:45</a:t>
            </a:r>
            <a:r>
              <a:rPr lang="hr-HR" sz="2000" dirty="0"/>
              <a:t> i zajedno obavili testiranje koje je bilo vrlo brzo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Istoga dana dobili smo i rezultate testiranja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 sreću </a:t>
            </a:r>
            <a:r>
              <a:rPr lang="hr-HR" sz="2000" b="1" dirty="0"/>
              <a:t>SVI SMO BILI NEGATIVNI!!!</a:t>
            </a:r>
          </a:p>
        </p:txBody>
      </p:sp>
    </p:spTree>
    <p:extLst>
      <p:ext uri="{BB962C8B-B14F-4D97-AF65-F5344CB8AC3E}">
        <p14:creationId xmlns:p14="http://schemas.microsoft.com/office/powerpoint/2010/main" val="1869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180690-329A-4739-8711-94B77090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10.11.2021. (Srijeda)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014A8C-7A0B-4520-92A9-3023331E0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</a:t>
            </a:r>
            <a:r>
              <a:rPr lang="hr-HR" sz="2000" b="1" dirty="0"/>
              <a:t> 7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Svi smo nakon toga krenuli u školu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Posjetili smo salon </a:t>
            </a:r>
            <a:r>
              <a:rPr lang="hr-HR" sz="2000" b="1" dirty="0"/>
              <a:t>THEANO TSAMPAZI </a:t>
            </a:r>
            <a:r>
              <a:rPr lang="hr-HR" sz="2000" dirty="0"/>
              <a:t>gdje smo vidjeli </a:t>
            </a:r>
            <a:r>
              <a:rPr lang="hr-HR" sz="2000" b="1" dirty="0"/>
              <a:t>ŠMINKANJE MLADENKE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Postupak je isti kao i kod </a:t>
            </a:r>
            <a:r>
              <a:rPr lang="hr-HR" sz="2000" b="1" dirty="0"/>
              <a:t>VEČERNJE ŠMINKE </a:t>
            </a:r>
            <a:r>
              <a:rPr lang="hr-HR" sz="2000" dirty="0"/>
              <a:t>samo sa više </a:t>
            </a:r>
            <a:r>
              <a:rPr lang="hr-HR" sz="2000" b="1" dirty="0"/>
              <a:t>GLAMURA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u </a:t>
            </a:r>
            <a:r>
              <a:rPr lang="hr-HR" sz="2000" b="1" dirty="0"/>
              <a:t>19:30</a:t>
            </a:r>
            <a:r>
              <a:rPr lang="hr-HR" sz="2000" dirty="0"/>
              <a:t>, a pregled dnevnika u </a:t>
            </a:r>
            <a:r>
              <a:rPr lang="hr-HR" sz="2000" b="1" dirty="0"/>
              <a:t>20:30 </a:t>
            </a:r>
          </a:p>
        </p:txBody>
      </p:sp>
      <p:pic>
        <p:nvPicPr>
          <p:cNvPr id="5" name="Slika 4" descr="Slika na kojoj se prikazuje osoba, na zatvorenom, poziranje&#10;&#10;Opis je automatski generiran">
            <a:extLst>
              <a:ext uri="{FF2B5EF4-FFF2-40B4-BE49-F238E27FC236}">
                <a16:creationId xmlns:a16="http://schemas.microsoft.com/office/drawing/2014/main" id="{9A2C129A-EAC0-4C63-B9E9-396500D0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7" y="3123026"/>
            <a:ext cx="3062947" cy="3242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AA016-B078-45EA-8CA5-F44F86CA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11.12.2021. (Četvrtak)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D4677D-BA99-42C0-AEED-517719B09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7</a:t>
            </a:r>
            <a:r>
              <a:rPr lang="hr-HR" sz="2000" dirty="0"/>
              <a:t>, testiranje poslije doručka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S olakšanjem krenuli smo u školu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Učili smo </a:t>
            </a:r>
            <a:r>
              <a:rPr lang="hr-HR" sz="2000" b="1" dirty="0"/>
              <a:t>DREVNU GRČKU MASAŽU (NOGE I TRBUH- NASTAVAK)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Izvodi se od </a:t>
            </a:r>
            <a:r>
              <a:rPr lang="hr-HR" sz="2000" b="1" dirty="0"/>
              <a:t>STRAŽNJEG DIJELA NOGU</a:t>
            </a:r>
            <a:r>
              <a:rPr lang="hr-HR" sz="2000" dirty="0"/>
              <a:t>, pokreti </a:t>
            </a:r>
            <a:r>
              <a:rPr lang="hr-HR" sz="2000" b="1" dirty="0"/>
              <a:t>TRLJANJA, POVLAČENJE, GLAĐENJE, PRITISKANJE</a:t>
            </a:r>
            <a:r>
              <a:rPr lang="hr-HR" sz="2000" dirty="0"/>
              <a:t>, nogu </a:t>
            </a:r>
            <a:r>
              <a:rPr lang="hr-HR" sz="2000" b="1" dirty="0"/>
              <a:t>ISTEŽEMO, TRESEMO, LUPKAMO</a:t>
            </a:r>
            <a:r>
              <a:rPr lang="hr-HR" sz="2000" dirty="0"/>
              <a:t>, zatim prelazimo na </a:t>
            </a:r>
            <a:r>
              <a:rPr lang="hr-HR" sz="2000" b="1" dirty="0"/>
              <a:t>PREDNJU STRANU</a:t>
            </a:r>
            <a:r>
              <a:rPr lang="hr-HR" sz="2000" dirty="0"/>
              <a:t>, povlačimo nogu od </a:t>
            </a:r>
            <a:r>
              <a:rPr lang="hr-HR" sz="2000" b="1" dirty="0"/>
              <a:t>UNUTRA</a:t>
            </a:r>
            <a:r>
              <a:rPr lang="hr-HR" sz="2000" dirty="0"/>
              <a:t> prema </a:t>
            </a:r>
            <a:r>
              <a:rPr lang="hr-HR" sz="2000" b="1" dirty="0"/>
              <a:t>VAN</a:t>
            </a:r>
            <a:r>
              <a:rPr lang="hr-HR" sz="2000" dirty="0"/>
              <a:t>, koristimo </a:t>
            </a:r>
            <a:r>
              <a:rPr lang="hr-HR" sz="2000" b="1" dirty="0"/>
              <a:t>PALČEVE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TRBUH </a:t>
            </a:r>
            <a:r>
              <a:rPr lang="hr-HR" sz="2000" dirty="0"/>
              <a:t>masiramo pokretima </a:t>
            </a:r>
            <a:r>
              <a:rPr lang="hr-HR" sz="2000" b="1" dirty="0"/>
              <a:t>GLAĐENJA</a:t>
            </a:r>
            <a:r>
              <a:rPr lang="hr-HR" sz="2000" dirty="0"/>
              <a:t> i </a:t>
            </a:r>
            <a:r>
              <a:rPr lang="hr-HR" sz="2000" b="1" dirty="0"/>
              <a:t>KRUŽNIM POKRETIMA, POVLAČIMO </a:t>
            </a:r>
            <a:r>
              <a:rPr lang="hr-HR" sz="2000" dirty="0"/>
              <a:t>kožu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243586-C0E1-42E4-A1C9-429A419DD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00" y="4178261"/>
            <a:ext cx="3177494" cy="2352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9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40D370-1CA5-43AA-9261-1CE9E0F5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11.12.2021. (Četvrtak)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8E2DC9-69E8-4B32-BA16-482792ADD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Istoga dana posjetili smo </a:t>
            </a:r>
            <a:r>
              <a:rPr lang="hr-HR" sz="2000" b="1" dirty="0"/>
              <a:t>SPA (EGNATIA PALACE)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Koristile smo </a:t>
            </a:r>
            <a:r>
              <a:rPr lang="hr-HR" sz="2000" b="1" dirty="0"/>
              <a:t>SAUNU, BAZEN, HAMAM </a:t>
            </a:r>
            <a:r>
              <a:rPr lang="hr-HR" sz="2000" dirty="0"/>
              <a:t>i </a:t>
            </a:r>
            <a:r>
              <a:rPr lang="hr-HR" sz="2000" b="1" dirty="0"/>
              <a:t>JACUZZI</a:t>
            </a:r>
            <a:r>
              <a:rPr lang="hr-HR" sz="2000" dirty="0"/>
              <a:t>, vidjele smo i </a:t>
            </a:r>
            <a:r>
              <a:rPr lang="hr-HR" sz="2000" b="1" dirty="0"/>
              <a:t>MASAŽU CIJELOGA TIJELA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je bila kao i inače </a:t>
            </a:r>
          </a:p>
        </p:txBody>
      </p:sp>
      <p:pic>
        <p:nvPicPr>
          <p:cNvPr id="5" name="Slika 4" descr="Slika na kojoj se prikazuje kada za kupanje&#10;&#10;Opis je automatski generiran">
            <a:extLst>
              <a:ext uri="{FF2B5EF4-FFF2-40B4-BE49-F238E27FC236}">
                <a16:creationId xmlns:a16="http://schemas.microsoft.com/office/drawing/2014/main" id="{6FA377AD-CC1B-4DB7-881F-BEEB9AAE7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2584790"/>
            <a:ext cx="5095472" cy="382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5E096-5D59-44AC-AD77-C717CE46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12.11.2021. (Petak)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2F05E4-E430-4A8A-9F03-EBC408ECF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8 sati </a:t>
            </a:r>
            <a:r>
              <a:rPr lang="hr-HR" sz="2000" dirty="0"/>
              <a:t>i u školu smo krenuli iza toga</a:t>
            </a:r>
            <a:endParaRPr lang="hr-HR" sz="2000" b="1" dirty="0"/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Zadnji dan u školi radili smo </a:t>
            </a:r>
            <a:r>
              <a:rPr lang="hr-HR" sz="2000" b="1" dirty="0"/>
              <a:t>BALZAM OD PČELINJEG VOSKA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30 g PČELINJEG VOSKA </a:t>
            </a:r>
            <a:r>
              <a:rPr lang="hr-HR" sz="2000" dirty="0"/>
              <a:t>otopimo, u drugu </a:t>
            </a:r>
            <a:r>
              <a:rPr lang="hr-HR" sz="2000" b="1" dirty="0"/>
              <a:t>LABORATORIJSKU ČAŠICU </a:t>
            </a:r>
            <a:r>
              <a:rPr lang="hr-HR" sz="2000" dirty="0"/>
              <a:t>stavimo </a:t>
            </a:r>
            <a:r>
              <a:rPr lang="hr-HR" sz="2000" b="1" dirty="0"/>
              <a:t>60g MASLINOVOG ULJA, 30 g BADEMOVOG ULJA, 30 g NEVENOVVOG ULJA, 30g ULJA KANTARIONA</a:t>
            </a:r>
            <a:r>
              <a:rPr lang="hr-HR" sz="2000" dirty="0"/>
              <a:t> i nju stavimo u </a:t>
            </a:r>
            <a:r>
              <a:rPr lang="hr-HR" sz="2000" b="1" dirty="0"/>
              <a:t>VODENU KUPELJ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Kada se sve otopi </a:t>
            </a:r>
            <a:r>
              <a:rPr lang="hr-HR" sz="2000" b="1" dirty="0"/>
              <a:t>ULJA</a:t>
            </a:r>
            <a:r>
              <a:rPr lang="hr-HR" sz="2000" dirty="0"/>
              <a:t> dodamo u </a:t>
            </a:r>
            <a:r>
              <a:rPr lang="hr-HR" sz="2000" b="1" dirty="0"/>
              <a:t>PČELINJI VOSAK</a:t>
            </a:r>
            <a:r>
              <a:rPr lang="hr-HR" sz="2000" dirty="0"/>
              <a:t>, smjesa se malo ohladi i dodamo </a:t>
            </a:r>
            <a:r>
              <a:rPr lang="hr-HR" sz="2000" b="1" dirty="0"/>
              <a:t>2g VITAMINA E </a:t>
            </a:r>
            <a:r>
              <a:rPr lang="hr-HR" sz="2000" dirty="0"/>
              <a:t>i </a:t>
            </a:r>
            <a:r>
              <a:rPr lang="hr-HR" sz="2000" b="1" dirty="0"/>
              <a:t>24 kapi ET. ULJA TIMIJANA </a:t>
            </a:r>
            <a:r>
              <a:rPr lang="hr-HR" sz="2000" dirty="0"/>
              <a:t>i sve to pomiješamo i prelijemo u male posudice</a:t>
            </a:r>
          </a:p>
        </p:txBody>
      </p:sp>
      <p:pic>
        <p:nvPicPr>
          <p:cNvPr id="5" name="Slika 4" descr="Slika na kojoj se prikazuje osoba, na zatvorenom, priprema, kuhanje&#10;&#10;Opis je automatski generiran">
            <a:extLst>
              <a:ext uri="{FF2B5EF4-FFF2-40B4-BE49-F238E27FC236}">
                <a16:creationId xmlns:a16="http://schemas.microsoft.com/office/drawing/2014/main" id="{6E9CB6DC-CF67-456C-B6E4-57743C81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4067211"/>
            <a:ext cx="3362177" cy="2471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5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CC2D83-033B-48AB-B44D-66E0B26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12.11.2021. (Petak)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02D6D9-CB82-4E27-ADB0-0EF1347C6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Istoga dana opet smo posjetili </a:t>
            </a:r>
            <a:r>
              <a:rPr lang="hr-HR" sz="2000" b="1" dirty="0"/>
              <a:t>REFLEXOLOGY INN </a:t>
            </a:r>
            <a:r>
              <a:rPr lang="hr-HR" sz="2000" dirty="0"/>
              <a:t>i ovoga puta učili smo </a:t>
            </a:r>
            <a:r>
              <a:rPr lang="hr-HR" sz="2000" b="1" dirty="0"/>
              <a:t>ANTICELULITNU MASAŽU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Prvo obrađujemo </a:t>
            </a:r>
            <a:r>
              <a:rPr lang="hr-HR" sz="2000" b="1" dirty="0"/>
              <a:t>NOGE</a:t>
            </a:r>
            <a:r>
              <a:rPr lang="hr-HR" sz="2000" dirty="0"/>
              <a:t> i </a:t>
            </a:r>
            <a:r>
              <a:rPr lang="hr-HR" sz="2000" b="1" dirty="0"/>
              <a:t>STRAŽNJICU</a:t>
            </a:r>
            <a:r>
              <a:rPr lang="hr-HR" sz="2000" dirty="0"/>
              <a:t> pokretima </a:t>
            </a:r>
            <a:r>
              <a:rPr lang="hr-HR" sz="2000" b="1" dirty="0"/>
              <a:t>GLAĐENJA</a:t>
            </a:r>
            <a:r>
              <a:rPr lang="hr-HR" sz="2000" dirty="0"/>
              <a:t>, zatim brzi pokreti </a:t>
            </a:r>
            <a:r>
              <a:rPr lang="hr-HR" sz="2000" b="1" dirty="0"/>
              <a:t>TRLJANJA</a:t>
            </a:r>
            <a:r>
              <a:rPr lang="hr-HR" sz="2000" dirty="0"/>
              <a:t> i </a:t>
            </a:r>
            <a:r>
              <a:rPr lang="hr-HR" sz="2000" b="1" dirty="0"/>
              <a:t>GNJEČENJA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Koristimo </a:t>
            </a:r>
            <a:r>
              <a:rPr lang="hr-HR" sz="2000" b="1" dirty="0"/>
              <a:t>PALČEVE</a:t>
            </a:r>
            <a:r>
              <a:rPr lang="hr-HR" sz="2000" dirty="0"/>
              <a:t> i </a:t>
            </a:r>
            <a:r>
              <a:rPr lang="hr-HR" sz="2000" b="1" dirty="0"/>
              <a:t>ČLANKE PRSTIJU</a:t>
            </a:r>
            <a:r>
              <a:rPr lang="hr-HR" sz="2000" dirty="0"/>
              <a:t>, pokreti su </a:t>
            </a:r>
            <a:r>
              <a:rPr lang="hr-HR" sz="2000" b="1" dirty="0"/>
              <a:t>BRZI, JAKI</a:t>
            </a:r>
            <a:r>
              <a:rPr lang="hr-HR" sz="2000" dirty="0"/>
              <a:t> i </a:t>
            </a:r>
            <a:r>
              <a:rPr lang="hr-HR" sz="2000" b="1" dirty="0"/>
              <a:t>ENERGIČNI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b="1" dirty="0"/>
              <a:t>ČAŠICE ZA VAKUM </a:t>
            </a:r>
            <a:r>
              <a:rPr lang="hr-HR" sz="2000" dirty="0"/>
              <a:t>stavljamo na </a:t>
            </a:r>
            <a:r>
              <a:rPr lang="hr-HR" sz="2000" b="1" dirty="0"/>
              <a:t>NOGE</a:t>
            </a:r>
            <a:r>
              <a:rPr lang="hr-HR" sz="2000" dirty="0"/>
              <a:t> i </a:t>
            </a:r>
            <a:r>
              <a:rPr lang="hr-HR" sz="2000" b="1" dirty="0"/>
              <a:t>BRZIM POKRETIMA VUČEMO KOŽU </a:t>
            </a:r>
            <a:r>
              <a:rPr lang="hr-HR" sz="2000" dirty="0"/>
              <a:t>prema </a:t>
            </a:r>
            <a:r>
              <a:rPr lang="hr-HR" sz="2000" b="1" dirty="0"/>
              <a:t>GORE</a:t>
            </a:r>
            <a:r>
              <a:rPr lang="hr-HR" sz="2000" dirty="0"/>
              <a:t>, a </a:t>
            </a:r>
            <a:r>
              <a:rPr lang="hr-HR" sz="2000" b="1" dirty="0"/>
              <a:t>NJEŽNIJE PREMA DOLJE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Večera kao i inače, dnevnici do </a:t>
            </a:r>
            <a:r>
              <a:rPr lang="hr-HR" sz="2000" b="1" dirty="0"/>
              <a:t>23 sata</a:t>
            </a:r>
          </a:p>
        </p:txBody>
      </p:sp>
      <p:pic>
        <p:nvPicPr>
          <p:cNvPr id="5" name="Slika 4" descr="Slika na kojoj se prikazuje osoba, na zatvorenom, zid&#10;&#10;Opis je automatski generiran">
            <a:extLst>
              <a:ext uri="{FF2B5EF4-FFF2-40B4-BE49-F238E27FC236}">
                <a16:creationId xmlns:a16="http://schemas.microsoft.com/office/drawing/2014/main" id="{CCA1E547-25E5-49EB-902B-4BCB9D5B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3891577"/>
            <a:ext cx="3094892" cy="2551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62B41-8299-4888-90B3-0234110B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13.11.2021. (Subota)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E2A6BB-FE57-4D1A-8D44-23E48E94F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u </a:t>
            </a:r>
            <a:r>
              <a:rPr lang="hr-HR" sz="2000" b="1" dirty="0"/>
              <a:t>7</a:t>
            </a:r>
            <a:r>
              <a:rPr lang="hr-HR" sz="2000" dirty="0"/>
              <a:t>, u </a:t>
            </a:r>
            <a:r>
              <a:rPr lang="hr-HR" sz="2000" b="1" dirty="0"/>
              <a:t>8</a:t>
            </a:r>
            <a:r>
              <a:rPr lang="hr-HR" sz="2000" dirty="0"/>
              <a:t> je bilo testiranje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Posjetili smo grad </a:t>
            </a:r>
            <a:r>
              <a:rPr lang="hr-HR" sz="2000" b="1" dirty="0"/>
              <a:t>VERGINA</a:t>
            </a:r>
            <a:r>
              <a:rPr lang="hr-HR" sz="2000" dirty="0"/>
              <a:t> gdje smo vidjeli </a:t>
            </a:r>
            <a:r>
              <a:rPr lang="hr-HR" sz="2000" b="1" dirty="0"/>
              <a:t>KRALJEVSKE GROBNICE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Nakon posjeta grada imali smo </a:t>
            </a:r>
            <a:r>
              <a:rPr lang="hr-HR" sz="2000" b="1" dirty="0"/>
              <a:t>ZAJEDNIČKI RUČAK </a:t>
            </a:r>
            <a:r>
              <a:rPr lang="hr-HR" sz="2000" dirty="0"/>
              <a:t>i </a:t>
            </a:r>
            <a:r>
              <a:rPr lang="hr-HR" sz="2000" b="1" dirty="0"/>
              <a:t>PODJELU CERTIFIKATA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je bila u </a:t>
            </a:r>
            <a:r>
              <a:rPr lang="hr-HR" sz="2000" b="1" dirty="0"/>
              <a:t>19:30</a:t>
            </a:r>
            <a:r>
              <a:rPr lang="hr-HR" sz="2000" dirty="0"/>
              <a:t>, a izlazak je bio do </a:t>
            </a:r>
            <a:r>
              <a:rPr lang="hr-HR" sz="2000" b="1" dirty="0"/>
              <a:t>00:20</a:t>
            </a:r>
          </a:p>
        </p:txBody>
      </p:sp>
      <p:pic>
        <p:nvPicPr>
          <p:cNvPr id="5" name="Slika 4" descr="Slika na kojoj se prikazuje nebo, na otvorenom, stablo, osoba&#10;&#10;Opis je automatski generiran">
            <a:extLst>
              <a:ext uri="{FF2B5EF4-FFF2-40B4-BE49-F238E27FC236}">
                <a16:creationId xmlns:a16="http://schemas.microsoft.com/office/drawing/2014/main" id="{0987CDBF-6B52-4FF9-B418-869DAC9B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31" y="3274255"/>
            <a:ext cx="4947138" cy="3175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1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5525D6-6A94-44D3-AC4E-A55C0672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879267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14.11.2021. (Nedjelja)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9DC6C3-AC3B-4CCD-9174-C5B7EC234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Doručak je bio u </a:t>
            </a:r>
            <a:r>
              <a:rPr lang="hr-HR" sz="2000" b="1" dirty="0"/>
              <a:t>8:30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Spremili smo kofere i u </a:t>
            </a:r>
            <a:r>
              <a:rPr lang="hr-HR" sz="2000" b="1" dirty="0"/>
              <a:t>11:00</a:t>
            </a:r>
            <a:r>
              <a:rPr lang="hr-HR" sz="2000" dirty="0"/>
              <a:t> odjavili se iz </a:t>
            </a:r>
            <a:r>
              <a:rPr lang="hr-HR" sz="2000" b="1" dirty="0"/>
              <a:t>HOTELA</a:t>
            </a:r>
            <a:r>
              <a:rPr lang="hr-HR" sz="2000" dirty="0"/>
              <a:t> (</a:t>
            </a:r>
            <a:r>
              <a:rPr lang="hr-HR" sz="2000" b="1" dirty="0"/>
              <a:t>PARTY</a:t>
            </a:r>
            <a:r>
              <a:rPr lang="hr-HR" sz="2000" dirty="0"/>
              <a:t> kod profesorica u sobi u </a:t>
            </a:r>
            <a:r>
              <a:rPr lang="hr-HR" sz="2000" b="1" dirty="0"/>
              <a:t>10:20</a:t>
            </a:r>
            <a:r>
              <a:rPr lang="hr-HR" sz="2000" dirty="0"/>
              <a:t>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Ubrzo nakon toga otišli smo na aerodrom i letjeli smo ponovno avionom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Svi smo se sretni i zadovoljni vratili kući </a:t>
            </a:r>
            <a:r>
              <a:rPr lang="hr-HR" sz="2000"/>
              <a:t>oko </a:t>
            </a:r>
            <a:r>
              <a:rPr lang="hr-HR" sz="2000" b="1"/>
              <a:t>21:30 </a:t>
            </a:r>
            <a:r>
              <a:rPr lang="hr-HR" sz="2000" b="1" dirty="0"/>
              <a:t>sati </a:t>
            </a:r>
          </a:p>
        </p:txBody>
      </p:sp>
      <p:pic>
        <p:nvPicPr>
          <p:cNvPr id="5" name="Slika 4" descr="Slika na kojoj se prikazuje na zatvorenom, osoba, strop, ljudi&#10;&#10;Opis je automatski generiran">
            <a:extLst>
              <a:ext uri="{FF2B5EF4-FFF2-40B4-BE49-F238E27FC236}">
                <a16:creationId xmlns:a16="http://schemas.microsoft.com/office/drawing/2014/main" id="{DF599470-4455-4C6A-9491-024621AC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49" y="3222002"/>
            <a:ext cx="5501501" cy="3105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1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2B62D40-1CB4-43BF-A144-65A554C2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/>
              <a:t>HVALA NA POZORNOSTI!!!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682D4AFA-FCAD-4A5F-95D8-7C9C0B612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70DCF33A-C84A-452F-9A6B-81E07BF2D34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21682FA1-1B31-4B31-9537-3B401057C26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428617" y="2588455"/>
            <a:ext cx="3123600" cy="934778"/>
          </a:xfrm>
        </p:spPr>
        <p:txBody>
          <a:bodyPr/>
          <a:lstStyle/>
          <a:p>
            <a:r>
              <a:rPr lang="hr-HR" sz="3200" dirty="0"/>
              <a:t>PREZENTACIJU IZRADILA:</a:t>
            </a:r>
          </a:p>
        </p:txBody>
      </p:sp>
      <p:sp>
        <p:nvSpPr>
          <p:cNvPr id="8" name="Podnaslov 7">
            <a:extLst>
              <a:ext uri="{FF2B5EF4-FFF2-40B4-BE49-F238E27FC236}">
                <a16:creationId xmlns:a16="http://schemas.microsoft.com/office/drawing/2014/main" id="{08759EDB-0E42-4B12-80A2-7AB4E67E31C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428617" y="3640015"/>
            <a:ext cx="3123600" cy="1314000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Valentina Prša, 4.KO</a:t>
            </a:r>
          </a:p>
        </p:txBody>
      </p:sp>
      <p:pic>
        <p:nvPicPr>
          <p:cNvPr id="10" name="Slika 9" descr="Slika na kojoj se prikazuje nebo, na otvorenom, voda, hodanje&#10;&#10;Opis je automatski generiran">
            <a:extLst>
              <a:ext uri="{FF2B5EF4-FFF2-40B4-BE49-F238E27FC236}">
                <a16:creationId xmlns:a16="http://schemas.microsoft.com/office/drawing/2014/main" id="{E086F59A-47C7-421D-B2A9-92B06410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9" y="1916371"/>
            <a:ext cx="5169408" cy="3447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6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5C5A1-E84D-4B90-8993-6B6680FE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31.10.2021. (Nedjelja)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61527F-844B-454E-861A-A05AB9796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Na put za Grčku krenuli smo </a:t>
            </a:r>
            <a:r>
              <a:rPr lang="hr-HR" sz="2000" b="1" dirty="0"/>
              <a:t>RANIM JUTROM </a:t>
            </a:r>
            <a:r>
              <a:rPr lang="hr-HR" sz="2000" dirty="0"/>
              <a:t>u </a:t>
            </a:r>
            <a:r>
              <a:rPr lang="hr-HR" sz="2000" b="1" dirty="0"/>
              <a:t>4:00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Bez poteškoća, u </a:t>
            </a:r>
            <a:r>
              <a:rPr lang="hr-HR" sz="2000" b="1" dirty="0"/>
              <a:t>SRBIJU</a:t>
            </a:r>
            <a:r>
              <a:rPr lang="hr-HR" sz="2000" dirty="0"/>
              <a:t> smo stigli u </a:t>
            </a:r>
            <a:r>
              <a:rPr lang="hr-HR" sz="2000" b="1" dirty="0"/>
              <a:t>8:40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Ubrzo smo prošli sigurnosne mjere i letjeli avionom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Oko </a:t>
            </a:r>
            <a:r>
              <a:rPr lang="hr-HR" sz="2000" b="1" dirty="0"/>
              <a:t>15:45</a:t>
            </a:r>
            <a:r>
              <a:rPr lang="hr-HR" sz="2000" dirty="0"/>
              <a:t> stigli smo u </a:t>
            </a:r>
            <a:r>
              <a:rPr lang="hr-HR" sz="2000" b="1" dirty="0"/>
              <a:t>GRČKU</a:t>
            </a:r>
            <a:r>
              <a:rPr lang="hr-HR" sz="2000" dirty="0"/>
              <a:t> i odmah smo umorni od puta, otišli u </a:t>
            </a:r>
            <a:r>
              <a:rPr lang="hr-HR" sz="2000" b="1" dirty="0"/>
              <a:t>HOTEL CAPSIS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Večera nas je dočekala u </a:t>
            </a:r>
            <a:r>
              <a:rPr lang="hr-HR" sz="2000" b="1" dirty="0"/>
              <a:t>19:30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hr-HR" sz="2000" dirty="0"/>
          </a:p>
        </p:txBody>
      </p:sp>
      <p:pic>
        <p:nvPicPr>
          <p:cNvPr id="5" name="Slika 4" descr="Slika na kojoj se prikazuje zgrada, dvorac&#10;&#10;Opis je automatski generiran">
            <a:extLst>
              <a:ext uri="{FF2B5EF4-FFF2-40B4-BE49-F238E27FC236}">
                <a16:creationId xmlns:a16="http://schemas.microsoft.com/office/drawing/2014/main" id="{0A3F97FA-78AF-40E7-94FB-2AE91853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75" y="3260423"/>
            <a:ext cx="5162876" cy="2904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E93834-9075-49F6-AC87-00095AFE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1.11.2021. (Ponedjeljak)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82BA2B-12EF-4AA2-B2FC-7223378E6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Ujutro smo doručkovali, spremili stvari i krenuli u školu </a:t>
            </a:r>
            <a:r>
              <a:rPr lang="hr-HR" sz="2000" b="1" dirty="0"/>
              <a:t>(SREDNJA ŠKOLA 1ER EPAL, THESSALONIKIS, SOLUN)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Učili smo </a:t>
            </a:r>
            <a:r>
              <a:rPr lang="hr-HR" sz="2000" b="1" dirty="0"/>
              <a:t>MASAŽU LICA, VRATA I DEKOLTEA </a:t>
            </a:r>
            <a:r>
              <a:rPr lang="hr-HR" sz="2000" dirty="0"/>
              <a:t>za koju su nam trebali </a:t>
            </a:r>
            <a:r>
              <a:rPr lang="hr-HR" sz="2000" b="1" dirty="0"/>
              <a:t>MLIJEKO ZA ČIŠĆENJE, LOSION, KREMA ZA MASAŽU </a:t>
            </a:r>
            <a:r>
              <a:rPr lang="hr-HR" sz="2000" dirty="0"/>
              <a:t>i </a:t>
            </a:r>
            <a:r>
              <a:rPr lang="hr-HR" sz="2000" b="1" dirty="0"/>
              <a:t>VATICE, LEŽAJ </a:t>
            </a:r>
            <a:r>
              <a:rPr lang="hr-HR" sz="2000" dirty="0"/>
              <a:t>(pripremljen), te </a:t>
            </a:r>
            <a:r>
              <a:rPr lang="hr-HR" sz="2000" b="1" dirty="0"/>
              <a:t>ZAŠTITNA ODJEĆA </a:t>
            </a:r>
            <a:r>
              <a:rPr lang="hr-HR" sz="2000" dirty="0"/>
              <a:t>i </a:t>
            </a:r>
            <a:r>
              <a:rPr lang="hr-HR" sz="2000" b="1" dirty="0"/>
              <a:t>OBUĆA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Prvo smo oprali ruke, zatim napravili </a:t>
            </a:r>
            <a:r>
              <a:rPr lang="hr-HR" sz="2000" b="1" dirty="0"/>
              <a:t>POVRŠINSKO ČIŠĆENJE </a:t>
            </a:r>
            <a:r>
              <a:rPr lang="hr-HR" sz="2000" dirty="0"/>
              <a:t>i krenuli sa samom masažom</a:t>
            </a:r>
          </a:p>
        </p:txBody>
      </p:sp>
      <p:pic>
        <p:nvPicPr>
          <p:cNvPr id="5" name="Slika 4" descr="Slika na kojoj se prikazuje osoba, na zatvorenom, prozor&#10;&#10;Opis je automatski generiran">
            <a:extLst>
              <a:ext uri="{FF2B5EF4-FFF2-40B4-BE49-F238E27FC236}">
                <a16:creationId xmlns:a16="http://schemas.microsoft.com/office/drawing/2014/main" id="{B66E9079-FAD9-489F-A965-CDDBD6A7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03" y="3429000"/>
            <a:ext cx="4023593" cy="302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4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FD781-F97B-4358-B7BE-47288375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36908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1.11.2021. (Ponedjeljak)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7276D5-4ACA-49D3-A58A-737701DB5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Masažu započinjemo pokretima </a:t>
            </a:r>
            <a:r>
              <a:rPr lang="hr-HR" sz="2000" b="1" dirty="0"/>
              <a:t>GLAĐENJA</a:t>
            </a:r>
            <a:r>
              <a:rPr lang="hr-HR" sz="2000" dirty="0"/>
              <a:t> na </a:t>
            </a:r>
            <a:r>
              <a:rPr lang="hr-HR" sz="2000" b="1" dirty="0"/>
              <a:t>DEKOLTEU</a:t>
            </a:r>
            <a:r>
              <a:rPr lang="hr-HR" sz="2000" dirty="0"/>
              <a:t>, pa obrađujemo </a:t>
            </a:r>
            <a:r>
              <a:rPr lang="hr-HR" sz="2000" b="1" dirty="0"/>
              <a:t>VRAT</a:t>
            </a:r>
            <a:r>
              <a:rPr lang="hr-HR" sz="2000" dirty="0"/>
              <a:t> i </a:t>
            </a:r>
            <a:r>
              <a:rPr lang="hr-HR" sz="2000" b="1" dirty="0"/>
              <a:t>PODBRADAK, OBRAZE </a:t>
            </a:r>
            <a:r>
              <a:rPr lang="hr-HR" sz="2000" dirty="0"/>
              <a:t>masiramo prateći </a:t>
            </a:r>
            <a:r>
              <a:rPr lang="hr-HR" sz="2000" b="1" dirty="0"/>
              <a:t>JAGODIČNU KOST, ČELO </a:t>
            </a:r>
            <a:r>
              <a:rPr lang="hr-HR" sz="2000" dirty="0"/>
              <a:t>masiramo </a:t>
            </a:r>
            <a:r>
              <a:rPr lang="hr-HR" sz="2000" b="1" dirty="0"/>
              <a:t>LINEARNIM </a:t>
            </a:r>
            <a:r>
              <a:rPr lang="hr-HR" sz="2000" dirty="0"/>
              <a:t>pokretima </a:t>
            </a:r>
            <a:r>
              <a:rPr lang="hr-HR" sz="2000" b="1" dirty="0"/>
              <a:t>GLAĐENJA</a:t>
            </a:r>
            <a:r>
              <a:rPr lang="hr-HR" sz="2000" dirty="0"/>
              <a:t> i spuštamo se na </a:t>
            </a:r>
            <a:r>
              <a:rPr lang="hr-HR" sz="2000" b="1" dirty="0"/>
              <a:t>BRADU</a:t>
            </a:r>
            <a:r>
              <a:rPr lang="hr-HR" sz="2000" dirty="0"/>
              <a:t> koju obrađujemo </a:t>
            </a:r>
            <a:r>
              <a:rPr lang="hr-HR" sz="2000" b="1" dirty="0"/>
              <a:t>PALČEVIMA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USNE</a:t>
            </a:r>
            <a:r>
              <a:rPr lang="hr-HR" sz="2000" dirty="0"/>
              <a:t> masiramo </a:t>
            </a:r>
            <a:r>
              <a:rPr lang="hr-HR" sz="2000" b="1" dirty="0"/>
              <a:t>GLAĐENJEM</a:t>
            </a:r>
            <a:r>
              <a:rPr lang="hr-HR" sz="2000" dirty="0"/>
              <a:t> i </a:t>
            </a:r>
            <a:r>
              <a:rPr lang="hr-HR" sz="2000" b="1" dirty="0"/>
              <a:t>LINERNO</a:t>
            </a:r>
            <a:r>
              <a:rPr lang="hr-HR" sz="2000" dirty="0"/>
              <a:t>, ponovno pratimo </a:t>
            </a:r>
            <a:r>
              <a:rPr lang="hr-HR" sz="2000" b="1" dirty="0"/>
              <a:t>JAGODIČNU KOST </a:t>
            </a:r>
            <a:r>
              <a:rPr lang="hr-HR" sz="2000" dirty="0"/>
              <a:t>i masiramo </a:t>
            </a:r>
            <a:r>
              <a:rPr lang="hr-HR" sz="2000" b="1" dirty="0"/>
              <a:t>NOS, ČELO </a:t>
            </a:r>
            <a:r>
              <a:rPr lang="hr-HR" sz="2000" dirty="0"/>
              <a:t>i područje oko </a:t>
            </a:r>
            <a:r>
              <a:rPr lang="hr-HR" sz="2000" b="1" dirty="0"/>
              <a:t>OČIJU</a:t>
            </a:r>
          </a:p>
        </p:txBody>
      </p:sp>
      <p:pic>
        <p:nvPicPr>
          <p:cNvPr id="7" name="Slika 6" descr="Slika na kojoj se prikazuje osoba, na zatvorenom, prozor&#10;&#10;Opis je automatski generiran">
            <a:extLst>
              <a:ext uri="{FF2B5EF4-FFF2-40B4-BE49-F238E27FC236}">
                <a16:creationId xmlns:a16="http://schemas.microsoft.com/office/drawing/2014/main" id="{B87AF5C5-D4F7-4477-AA6C-420DC3E94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80" y="3066397"/>
            <a:ext cx="4584981" cy="3148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5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19D42-B1A5-4980-8A6B-B6BD6CBA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1.11.2021. (Ponedjeljak)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20F986-31E4-4F3A-8E05-1E6AC7FE1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Masažu </a:t>
            </a:r>
            <a:r>
              <a:rPr lang="hr-HR" sz="2000" b="1" dirty="0"/>
              <a:t>ZAVRŠAVAMO</a:t>
            </a:r>
            <a:r>
              <a:rPr lang="hr-HR" sz="2000" dirty="0"/>
              <a:t> sa nekoliko pokreta </a:t>
            </a:r>
            <a:r>
              <a:rPr lang="hr-HR" sz="2000" b="1" dirty="0"/>
              <a:t>GLAĐENJA</a:t>
            </a:r>
            <a:r>
              <a:rPr lang="hr-HR" sz="2000" dirty="0"/>
              <a:t> i ruke položimo nekoliko sekundi na licu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dirty="0"/>
              <a:t>U </a:t>
            </a:r>
            <a:r>
              <a:rPr lang="hr-HR" sz="2000" b="1" dirty="0"/>
              <a:t>12:30</a:t>
            </a:r>
            <a:r>
              <a:rPr lang="hr-HR" sz="2000" dirty="0"/>
              <a:t> bio je </a:t>
            </a:r>
            <a:r>
              <a:rPr lang="hr-HR" sz="2000" b="1" dirty="0"/>
              <a:t>RUČAK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hr-HR" sz="2000" b="1" dirty="0"/>
              <a:t>PREGLED DNEVNIKA </a:t>
            </a:r>
            <a:r>
              <a:rPr lang="hr-HR" sz="2000" dirty="0"/>
              <a:t>bio je u </a:t>
            </a:r>
            <a:r>
              <a:rPr lang="hr-HR" sz="2000" b="1" dirty="0"/>
              <a:t>19:00</a:t>
            </a:r>
            <a:r>
              <a:rPr lang="hr-HR" sz="2000" dirty="0"/>
              <a:t>, a </a:t>
            </a:r>
            <a:r>
              <a:rPr lang="hr-HR" sz="2000" b="1" dirty="0"/>
              <a:t>VEČERA</a:t>
            </a:r>
            <a:r>
              <a:rPr lang="hr-HR" sz="2000" dirty="0"/>
              <a:t> u </a:t>
            </a:r>
            <a:r>
              <a:rPr lang="hr-HR" sz="2000" b="1" dirty="0"/>
              <a:t>19:30</a:t>
            </a:r>
            <a:r>
              <a:rPr lang="hr-HR" sz="2000" dirty="0"/>
              <a:t> nakon čega smo bili slobodni do </a:t>
            </a:r>
            <a:r>
              <a:rPr lang="hr-HR" sz="2000" b="1" dirty="0"/>
              <a:t>22:00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03E2BD-AF2B-4913-872D-517AC7B8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3" y="3203917"/>
            <a:ext cx="4515728" cy="3219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5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1F72D-219C-4B14-A6F4-9E1D7823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36909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2.11.2021. (Utorak)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0F32B9-86CD-4F71-A5E6-8028A6C2C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b="1" dirty="0"/>
              <a:t>DORUČAK</a:t>
            </a:r>
            <a:r>
              <a:rPr lang="hr-HR" sz="2000" dirty="0"/>
              <a:t> do </a:t>
            </a:r>
            <a:r>
              <a:rPr lang="hr-HR" sz="2000" b="1" dirty="0"/>
              <a:t>7:45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b="1" dirty="0"/>
              <a:t>TESTIRANJE</a:t>
            </a:r>
            <a:r>
              <a:rPr lang="hr-HR" sz="2000" dirty="0"/>
              <a:t> od </a:t>
            </a:r>
            <a:r>
              <a:rPr lang="hr-HR" sz="2000" b="1" dirty="0"/>
              <a:t>7:45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Iza toga krećemo u </a:t>
            </a:r>
            <a:r>
              <a:rPr lang="hr-HR" sz="2000" b="1" dirty="0"/>
              <a:t>ŠKOLU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Učili smo </a:t>
            </a:r>
            <a:r>
              <a:rPr lang="hr-HR" sz="2000" b="1" dirty="0"/>
              <a:t>PEELING</a:t>
            </a:r>
            <a:r>
              <a:rPr lang="hr-HR" sz="2000" dirty="0"/>
              <a:t> i </a:t>
            </a:r>
            <a:r>
              <a:rPr lang="hr-HR" sz="2000" b="1" dirty="0"/>
              <a:t>MASKU</a:t>
            </a:r>
            <a:r>
              <a:rPr lang="hr-HR" sz="2000" dirty="0"/>
              <a:t>, bili su nam potrebni </a:t>
            </a:r>
            <a:r>
              <a:rPr lang="hr-HR" sz="2000" b="1" dirty="0"/>
              <a:t>PREPARATI</a:t>
            </a:r>
            <a:r>
              <a:rPr lang="hr-HR" sz="2000" dirty="0"/>
              <a:t> za </a:t>
            </a:r>
            <a:r>
              <a:rPr lang="hr-HR" sz="2000" b="1" dirty="0"/>
              <a:t>POVRŠINSKO ČIŠĆENJE, PEELING, MASKA </a:t>
            </a:r>
            <a:r>
              <a:rPr lang="hr-HR" sz="2000" dirty="0"/>
              <a:t>i </a:t>
            </a:r>
            <a:r>
              <a:rPr lang="hr-HR" sz="2000" b="1" dirty="0"/>
              <a:t>KREMA</a:t>
            </a:r>
            <a:r>
              <a:rPr lang="hr-HR" sz="2000" dirty="0"/>
              <a:t>, te </a:t>
            </a:r>
            <a:r>
              <a:rPr lang="hr-HR" sz="2000" b="1" dirty="0"/>
              <a:t>PRIPREMLJEN LEŽAJ </a:t>
            </a:r>
            <a:r>
              <a:rPr lang="hr-HR" sz="2000" dirty="0"/>
              <a:t>i </a:t>
            </a:r>
            <a:r>
              <a:rPr lang="hr-HR" sz="2000" b="1" dirty="0"/>
              <a:t>ZAŠTITNA ODJEĆA </a:t>
            </a:r>
            <a:r>
              <a:rPr lang="hr-HR" sz="2000" dirty="0"/>
              <a:t>i </a:t>
            </a:r>
            <a:r>
              <a:rPr lang="hr-HR" sz="2000" b="1" dirty="0"/>
              <a:t>OBUĆA</a:t>
            </a:r>
          </a:p>
        </p:txBody>
      </p:sp>
      <p:pic>
        <p:nvPicPr>
          <p:cNvPr id="5" name="Slika 4" descr="Slika na kojoj se prikazuje osoba, rezanje, žena, rez&#10;&#10;Opis je automatski generiran">
            <a:extLst>
              <a:ext uri="{FF2B5EF4-FFF2-40B4-BE49-F238E27FC236}">
                <a16:creationId xmlns:a16="http://schemas.microsoft.com/office/drawing/2014/main" id="{238B2691-54D1-4FC4-A4FF-AEC20F5DE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70" y="3429000"/>
            <a:ext cx="4442460" cy="312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4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A6DFE-8D63-433C-BFB4-5F6751D8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2.11.2021. (Utorak)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2C706A-176B-436F-95C1-8D1F69CFD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Prvo smo </a:t>
            </a:r>
            <a:r>
              <a:rPr lang="hr-HR" sz="2000" b="1" dirty="0"/>
              <a:t>OPRALI RUKE </a:t>
            </a:r>
            <a:r>
              <a:rPr lang="hr-HR" sz="2000" dirty="0"/>
              <a:t>i napravili </a:t>
            </a:r>
            <a:r>
              <a:rPr lang="hr-HR" sz="2000" b="1" dirty="0"/>
              <a:t>POVRŠINSKO ČIŠĆENJE</a:t>
            </a:r>
            <a:r>
              <a:rPr lang="hr-HR" sz="2000" dirty="0"/>
              <a:t>, zatim smo </a:t>
            </a:r>
            <a:r>
              <a:rPr lang="hr-HR" sz="2000" b="1" dirty="0"/>
              <a:t>MEHANIČKI PEELING </a:t>
            </a:r>
            <a:r>
              <a:rPr lang="hr-HR" sz="2000" dirty="0"/>
              <a:t>umasirali u kožu, oko </a:t>
            </a:r>
            <a:r>
              <a:rPr lang="hr-HR" sz="2000" b="1" dirty="0"/>
              <a:t>5 minuta </a:t>
            </a:r>
            <a:r>
              <a:rPr lang="hr-HR" sz="2000" dirty="0"/>
              <a:t>i uklonili </a:t>
            </a:r>
            <a:r>
              <a:rPr lang="hr-HR" sz="2000" dirty="0" err="1"/>
              <a:t>vaticom</a:t>
            </a:r>
            <a:r>
              <a:rPr lang="hr-HR" sz="2000" dirty="0"/>
              <a:t>, nanijeli smo </a:t>
            </a:r>
            <a:r>
              <a:rPr lang="hr-HR" sz="2000" b="1" dirty="0"/>
              <a:t>KREMU</a:t>
            </a:r>
            <a:r>
              <a:rPr lang="hr-HR" sz="2000" dirty="0"/>
              <a:t> za </a:t>
            </a:r>
            <a:r>
              <a:rPr lang="hr-HR" sz="2000" b="1" dirty="0"/>
              <a:t>MASAŽU</a:t>
            </a:r>
            <a:r>
              <a:rPr lang="hr-HR" sz="2000" dirty="0"/>
              <a:t> i napravili </a:t>
            </a:r>
            <a:r>
              <a:rPr lang="hr-HR" sz="2000" b="1" dirty="0"/>
              <a:t>MASAŽU LICA, VRATA </a:t>
            </a:r>
            <a:r>
              <a:rPr lang="hr-HR" sz="2000" dirty="0"/>
              <a:t>i </a:t>
            </a:r>
            <a:r>
              <a:rPr lang="hr-HR" sz="2000" b="1" dirty="0"/>
              <a:t>DEKOLTEA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Nakon </a:t>
            </a:r>
            <a:r>
              <a:rPr lang="hr-HR" sz="2000" b="1" dirty="0"/>
              <a:t>MASAŽE</a:t>
            </a:r>
            <a:r>
              <a:rPr lang="hr-HR" sz="2000" dirty="0"/>
              <a:t> stavili smo </a:t>
            </a:r>
            <a:r>
              <a:rPr lang="hr-HR" sz="2000" b="1" dirty="0"/>
              <a:t>MASKU</a:t>
            </a:r>
            <a:r>
              <a:rPr lang="hr-HR" sz="2000" dirty="0"/>
              <a:t> koja je stajala </a:t>
            </a:r>
            <a:r>
              <a:rPr lang="hr-HR" sz="2000" b="1" dirty="0"/>
              <a:t>20 minuta </a:t>
            </a:r>
            <a:r>
              <a:rPr lang="hr-HR" sz="2000" dirty="0"/>
              <a:t>na koži, te poslije nje </a:t>
            </a:r>
            <a:r>
              <a:rPr lang="hr-HR" sz="2000" b="1" dirty="0"/>
              <a:t>HIDRATANTNU KREMU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Ručali smo u školi, te smo poslije dobili informaciju da je </a:t>
            </a:r>
            <a:r>
              <a:rPr lang="hr-HR" sz="2000" b="1" dirty="0"/>
              <a:t>JEDNA DJEVOJKA ZARAŽENA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40A542-F26C-4467-8440-2BDA3D02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7467"/>
            <a:ext cx="3455963" cy="255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7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870F81-CD6E-4892-B143-37A68388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00" y="785933"/>
            <a:ext cx="10255200" cy="763600"/>
          </a:xfrm>
        </p:spPr>
        <p:txBody>
          <a:bodyPr/>
          <a:lstStyle/>
          <a:p>
            <a:pPr algn="l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3.11.2021. (Srijeda)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185562-C248-4BD6-BD5B-6B1E6E841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Doručak nas je dočekao ispred vrata soba u </a:t>
            </a:r>
            <a:r>
              <a:rPr lang="hr-HR" sz="2000" b="1" dirty="0"/>
              <a:t>7</a:t>
            </a:r>
            <a:r>
              <a:rPr lang="hr-HR" sz="2000" dirty="0"/>
              <a:t> </a:t>
            </a:r>
            <a:r>
              <a:rPr lang="hr-HR" sz="2000" b="1" dirty="0"/>
              <a:t>sati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Svi smo bili malo nervozni zbog novonastale situacije, ali su nas </a:t>
            </a:r>
            <a:r>
              <a:rPr lang="hr-HR" sz="2000"/>
              <a:t>profesorice smirile</a:t>
            </a:r>
            <a:endParaRPr lang="hr-HR" sz="2000" dirty="0"/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Večera je bila u </a:t>
            </a:r>
            <a:r>
              <a:rPr lang="hr-HR" sz="2000" b="1" dirty="0"/>
              <a:t>19:30 sati </a:t>
            </a:r>
            <a:r>
              <a:rPr lang="hr-HR" sz="2000" dirty="0"/>
              <a:t>u restoranu hotela</a:t>
            </a:r>
          </a:p>
          <a:p>
            <a:pPr marL="469900" indent="-342900" algn="l">
              <a:buFont typeface="Courier New" panose="02070309020205020404" pitchFamily="49" charset="0"/>
              <a:buChar char="o"/>
            </a:pPr>
            <a:r>
              <a:rPr lang="hr-HR" sz="2000" dirty="0"/>
              <a:t>Oko </a:t>
            </a:r>
            <a:r>
              <a:rPr lang="hr-HR" sz="2000" b="1" dirty="0"/>
              <a:t>20:00 sati</a:t>
            </a:r>
            <a:r>
              <a:rPr lang="hr-HR" sz="2000" dirty="0"/>
              <a:t> profesorici </a:t>
            </a:r>
            <a:r>
              <a:rPr lang="hr-HR" sz="2000" b="1" dirty="0"/>
              <a:t>NEMET</a:t>
            </a:r>
            <a:r>
              <a:rPr lang="hr-HR" sz="2000" dirty="0"/>
              <a:t> stigao je </a:t>
            </a:r>
            <a:r>
              <a:rPr lang="hr-HR" sz="2000" b="1" dirty="0"/>
              <a:t>POZITIVAN NALAZ </a:t>
            </a:r>
            <a:r>
              <a:rPr lang="hr-HR" sz="2000" dirty="0"/>
              <a:t>na </a:t>
            </a:r>
            <a:r>
              <a:rPr lang="hr-HR" sz="2000" b="1" dirty="0"/>
              <a:t>KORONU</a:t>
            </a:r>
          </a:p>
        </p:txBody>
      </p:sp>
    </p:spTree>
    <p:extLst>
      <p:ext uri="{BB962C8B-B14F-4D97-AF65-F5344CB8AC3E}">
        <p14:creationId xmlns:p14="http://schemas.microsoft.com/office/powerpoint/2010/main" val="25789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Activities Binder by Slidesgo" id="{D6DBAD57-9819-4B40-B605-17DE3713F29D}" vid="{D4D5AE78-DC8C-41C7-9430-DA2B824F1937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Activities Binder by Slidesgo</Template>
  <TotalTime>576</TotalTime>
  <Words>1341</Words>
  <Application>Microsoft Office PowerPoint</Application>
  <PresentationFormat>Široki zaslon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27</vt:i4>
      </vt:variant>
    </vt:vector>
  </HeadingPairs>
  <TitlesOfParts>
    <vt:vector size="37" baseType="lpstr">
      <vt:lpstr>Arial</vt:lpstr>
      <vt:lpstr>Courier New</vt:lpstr>
      <vt:lpstr>Jua</vt:lpstr>
      <vt:lpstr>Proxima Nova</vt:lpstr>
      <vt:lpstr>Proxima Nova Semibold</vt:lpstr>
      <vt:lpstr>Quicksand</vt:lpstr>
      <vt:lpstr>Quicksand Light</vt:lpstr>
      <vt:lpstr>Sagona Book</vt:lpstr>
      <vt:lpstr>Nature Activities Binder by Slidesgo</vt:lpstr>
      <vt:lpstr>Slidesgo Final Pages</vt:lpstr>
      <vt:lpstr>ERASMUS+ KA1 PROJEKT MOBILNOSTI „RENEWABLE BEAUTY”</vt:lpstr>
      <vt:lpstr>30.10.2021. (Subota)- TESTIRANJE</vt:lpstr>
      <vt:lpstr>31.10.2021. (Nedjelja)</vt:lpstr>
      <vt:lpstr>1.11.2021. (Ponedjeljak)</vt:lpstr>
      <vt:lpstr>1.11.2021. (Ponedjeljak)</vt:lpstr>
      <vt:lpstr>1.11.2021. (Ponedjeljak)</vt:lpstr>
      <vt:lpstr>2.11.2021. (Utorak)</vt:lpstr>
      <vt:lpstr>2.11.2021. (Utorak)</vt:lpstr>
      <vt:lpstr>3.11.2021. (Srijeda)</vt:lpstr>
      <vt:lpstr>4.11.2021. (Četvrtak)</vt:lpstr>
      <vt:lpstr>4.11.2021. (Četvrtak)</vt:lpstr>
      <vt:lpstr>5.11.2021. (Petak)</vt:lpstr>
      <vt:lpstr>5.11.2021. (Petak)</vt:lpstr>
      <vt:lpstr>6.11.2021. (Subota)</vt:lpstr>
      <vt:lpstr>7.11.2021. (Nedjelja)</vt:lpstr>
      <vt:lpstr>8.11.2021. (Ponedjeljak)</vt:lpstr>
      <vt:lpstr>8.11.2021. (Ponedjeljak)</vt:lpstr>
      <vt:lpstr>8.11.2021. (Ponedjeljak)</vt:lpstr>
      <vt:lpstr>9.11.2021. (Utorak)</vt:lpstr>
      <vt:lpstr>10.11.2021. (Srijeda)</vt:lpstr>
      <vt:lpstr>11.12.2021. (Četvrtak)</vt:lpstr>
      <vt:lpstr>11.12.2021. (Četvrtak)</vt:lpstr>
      <vt:lpstr>12.11.2021. (Petak)</vt:lpstr>
      <vt:lpstr>12.11.2021. (Petak)</vt:lpstr>
      <vt:lpstr>13.11.2021. (Subota)</vt:lpstr>
      <vt:lpstr>14.11.2021. (Nedjelja)</vt:lpstr>
      <vt:lpstr>HVALA NA POZORNOSTI!!!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KA1 PROJEKT MOBILNOSTI „RENEWABLE BEAUTY”</dc:title>
  <dc:creator>Valentina Prša</dc:creator>
  <cp:lastModifiedBy>Marina</cp:lastModifiedBy>
  <cp:revision>10</cp:revision>
  <dcterms:created xsi:type="dcterms:W3CDTF">2021-11-28T09:23:37Z</dcterms:created>
  <dcterms:modified xsi:type="dcterms:W3CDTF">2021-12-10T09:08:15Z</dcterms:modified>
</cp:coreProperties>
</file>